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59" r:id="rId7"/>
    <p:sldId id="260" r:id="rId8"/>
    <p:sldId id="261" r:id="rId9"/>
    <p:sldId id="265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7030A0"/>
    <a:srgbClr val="00B0F0"/>
    <a:srgbClr val="0070C0"/>
    <a:srgbClr val="37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8415" autoAdjust="0"/>
  </p:normalViewPr>
  <p:slideViewPr>
    <p:cSldViewPr snapToGrid="0" showGuides="1">
      <p:cViewPr varScale="1">
        <p:scale>
          <a:sx n="78" d="100"/>
          <a:sy n="78" d="100"/>
        </p:scale>
        <p:origin x="878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-1476"/>
    </p:cViewPr>
  </p:sorterViewPr>
  <p:notesViewPr>
    <p:cSldViewPr snapToGrid="0" showGuides="1">
      <p:cViewPr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AFA8042-29A1-4486-A765-7552698406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D8449A-A734-4B2E-9806-61303F24B6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18EA02-CE0E-4A52-A3A6-C42A32633F65}" type="datetime1">
              <a:rPr lang="pt-BR" smtClean="0"/>
              <a:t>05/08/2022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605C2A-990C-4531-8CBF-BC3BEC0AF3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D7358FE-F7D5-4C85-B0FD-2394F7F877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5BAE485-B3C6-4830-BBC8-C6E008BDD69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1628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2.svg>
</file>

<file path=ppt/media/image3.png>
</file>

<file path=ppt/media/image4.sv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66D78-DAD6-4B2D-90F3-952A1171C82C}" type="datetime1">
              <a:rPr lang="pt-BR" smtClean="0"/>
              <a:pPr/>
              <a:t>05/08/2022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85ACE04-E13C-4837-B6DD-B388E7CAA05E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50441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92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42425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50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4833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9640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385ACE04-E13C-4837-B6DD-B388E7CAA05E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1197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582E5-8FA2-4056-805F-EF36F70668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86300" y="2726872"/>
            <a:ext cx="7233557" cy="832077"/>
          </a:xfrm>
        </p:spPr>
        <p:txBody>
          <a:bodyPr rtlCol="0" anchor="b">
            <a:normAutofit/>
          </a:bodyPr>
          <a:lstStyle>
            <a:lvl1pPr algn="l">
              <a:defRPr sz="4800" b="1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085D6F-874B-44F8-B241-51EF13CA9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6300" y="3569380"/>
            <a:ext cx="7233557" cy="365125"/>
          </a:xfrm>
        </p:spPr>
        <p:txBody>
          <a:bodyPr lIns="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11693460-BDB0-450D-8E94-D4E31BAD3A71}" type="datetime1">
              <a:rPr lang="pt-BR" noProof="0" smtClean="0"/>
              <a:t>05/08/2022</a:t>
            </a:fld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4082142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o 7">
            <a:extLst>
              <a:ext uri="{FF2B5EF4-FFF2-40B4-BE49-F238E27FC236}">
                <a16:creationId xmlns:a16="http://schemas.microsoft.com/office/drawing/2014/main" id="{ECBCF8A4-C2B4-4945-8D79-C9D46B7FBECB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9C2256-8A0F-4625-86F0-FB439F3EAD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3CF488-6D31-4B63-A3C6-C4D838C23FCE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2985B6-7260-445A-A580-6993E0DEBFD9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BC682E1-4E5D-4006-81EA-550DD98166E4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F0C7F772-E2DA-4B13-AC2E-28A0EE6D84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24363" cy="6858000"/>
          </a:xfr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994553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5" name="Espaço Reservado para Texto 2">
            <a:extLst>
              <a:ext uri="{FF2B5EF4-FFF2-40B4-BE49-F238E27FC236}">
                <a16:creationId xmlns:a16="http://schemas.microsoft.com/office/drawing/2014/main" id="{BE814D66-F00F-0D44-AD03-889FEE787E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F9B990C-5D9C-4A90-AC73-5889BC9F75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 dirty="0"/>
              <a:t>CLIQUE PARA EDITAR O ESTILO DO TÍTULO MESTRE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C85E5F-5B5E-48CC-8469-0263621D91FF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E4E300-6C8E-4262-BE1D-587C7B70E7ED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2897028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6" name="Espaço reservado para conteúdo 3">
            <a:extLst>
              <a:ext uri="{FF2B5EF4-FFF2-40B4-BE49-F238E27FC236}">
                <a16:creationId xmlns:a16="http://schemas.microsoft.com/office/drawing/2014/main" id="{6E22FA8C-3243-4716-A6BD-F37D6058FB4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47381" y="1825625"/>
            <a:ext cx="5481203" cy="4351338"/>
          </a:xfrm>
        </p:spPr>
        <p:txBody>
          <a:bodyPr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8ABE3FD8-339C-4F75-876F-8347ADE67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3416" y="1825625"/>
            <a:ext cx="5481203" cy="4351338"/>
          </a:xfrm>
        </p:spPr>
        <p:txBody>
          <a:bodyPr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72FB389-5EA4-4084-B7A2-A4D0A43561F6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7783FE1-0115-4345-89B2-C073569FB8EE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7366146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27" name="Espaço Reservado para Texto 4">
            <a:extLst>
              <a:ext uri="{FF2B5EF4-FFF2-40B4-BE49-F238E27FC236}">
                <a16:creationId xmlns:a16="http://schemas.microsoft.com/office/drawing/2014/main" id="{9F73353B-C50B-4A8A-87CF-657C1EB8940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47380" y="1681163"/>
            <a:ext cx="5481203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8" name="Espaço reservado para conteúdo 5">
            <a:extLst>
              <a:ext uri="{FF2B5EF4-FFF2-40B4-BE49-F238E27FC236}">
                <a16:creationId xmlns:a16="http://schemas.microsoft.com/office/drawing/2014/main" id="{5EFF7F5E-3221-4390-9B17-D1944365BF1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47379" y="2586215"/>
            <a:ext cx="5481203" cy="3603448"/>
          </a:xfrm>
        </p:spPr>
        <p:txBody>
          <a:bodyPr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9" name="Espaço Reservado para Texto 2">
            <a:extLst>
              <a:ext uri="{FF2B5EF4-FFF2-40B4-BE49-F238E27FC236}">
                <a16:creationId xmlns:a16="http://schemas.microsoft.com/office/drawing/2014/main" id="{9506B516-77C1-431B-A8A5-68FA5D4B6D7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3416" y="1681163"/>
            <a:ext cx="548120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30" name="Espaço reservado para conteúdo 3">
            <a:extLst>
              <a:ext uri="{FF2B5EF4-FFF2-40B4-BE49-F238E27FC236}">
                <a16:creationId xmlns:a16="http://schemas.microsoft.com/office/drawing/2014/main" id="{860F1452-CAB9-4154-ADCC-9245E71D0D2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3416" y="2586215"/>
            <a:ext cx="5481202" cy="3603448"/>
          </a:xfrm>
        </p:spPr>
        <p:txBody>
          <a:bodyPr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2892DF4-5A8A-4E92-A425-210ABE570F58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9AE2680-A46C-4B06-9ED9-53E617C1F174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5527855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94663"/>
            <a:ext cx="10515600" cy="823232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IN" sz="3600" b="1" cap="all" baseline="0"/>
            </a:lvl1pPr>
          </a:lstStyle>
          <a:p>
            <a:pPr lvl="0" rtl="0"/>
            <a:r>
              <a:rPr lang="pt-BR" noProof="0" dirty="0"/>
              <a:t>TÍTULO AQUI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5351690" y="3748188"/>
            <a:ext cx="1488621" cy="0"/>
          </a:xfrm>
          <a:prstGeom prst="line">
            <a:avLst/>
          </a:prstGeom>
          <a:ln w="139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upo 17">
            <a:extLst>
              <a:ext uri="{FF2B5EF4-FFF2-40B4-BE49-F238E27FC236}">
                <a16:creationId xmlns:a16="http://schemas.microsoft.com/office/drawing/2014/main" id="{65844635-8274-49B1-BBEC-354A0872E526}"/>
              </a:ext>
            </a:extLst>
          </p:cNvPr>
          <p:cNvGrpSpPr/>
          <p:nvPr userDrawn="1"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54643C-5B30-4FC2-BFAC-4FD007AC9EC7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FDDB55-6BA5-4489-9E37-4A76254A5CD7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023CF8-2471-40A5-B2EF-E9BF4DF2C0E1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B0428F-5D1A-4CD3-BDA2-9CA7F5141455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86E0573A-023B-4D1C-8224-56A5D0DDF37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839679"/>
            <a:ext cx="10507662" cy="1305379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b="0" cap="none" baseline="0"/>
            </a:lvl1pPr>
          </a:lstStyle>
          <a:p>
            <a:pPr marL="228600" lvl="0" indent="-228600" algn="ctr" rtl="0">
              <a:lnSpc>
                <a:spcPct val="100000"/>
              </a:lnSpc>
            </a:pPr>
            <a:r>
              <a:rPr lang="pt-BR" noProof="0" dirty="0"/>
              <a:t>Editar estilos de texto Mestre</a:t>
            </a:r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12087456-C0E8-4AA6-81E8-996CEC037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1"/>
            <a:ext cx="12192000" cy="3713017"/>
          </a:xfr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2119214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246186"/>
            <a:ext cx="3206261" cy="1037492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 dirty="0"/>
              <a:t>Título aqui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A6A27954-3A0E-430B-AD48-05A3F3278D70}"/>
              </a:ext>
            </a:extLst>
          </p:cNvPr>
          <p:cNvGrpSpPr/>
          <p:nvPr userDrawn="1"/>
        </p:nvGrpSpPr>
        <p:grpSpPr>
          <a:xfrm>
            <a:off x="-24056" y="1452564"/>
            <a:ext cx="3385227" cy="134113"/>
            <a:chOff x="-24055" y="1452565"/>
            <a:chExt cx="2374534" cy="0"/>
          </a:xfrm>
        </p:grpSpPr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D9C089FD-3BC7-434F-810A-04F78AFC84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4055" y="1452565"/>
              <a:ext cx="171783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EF7AC837-D78F-424C-9FDC-C3A445A5E0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804745" y="1452565"/>
              <a:ext cx="545734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3F366940-FB5E-4B76-8829-80C14F137B3A}"/>
              </a:ext>
            </a:extLst>
          </p:cNvPr>
          <p:cNvSpPr/>
          <p:nvPr userDrawn="1"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486FFB-46EF-4E74-BFFF-7ED054DB0D9C}"/>
              </a:ext>
            </a:extLst>
          </p:cNvPr>
          <p:cNvSpPr/>
          <p:nvPr userDrawn="1"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6D35CCD2-B73F-944C-B572-7FBFC7DE22E4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D8F78D8-558F-3540-A5F4-B1AD8942B341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F8F621A-F298-2B48-B7E0-8D9BEE8AA763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17A3A3B-82AE-0A46-AE32-9B111F975BDB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F206CE3-6B94-C340-8BA3-A2A4E407E499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0" name="Espaço Reservado para Texto 3">
            <a:extLst>
              <a:ext uri="{FF2B5EF4-FFF2-40B4-BE49-F238E27FC236}">
                <a16:creationId xmlns:a16="http://schemas.microsoft.com/office/drawing/2014/main" id="{1B247C0B-04BA-4D5C-A41D-AEA60217241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3416" y="2057400"/>
            <a:ext cx="3206261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31" name="Espaço Reservado para Conteúdo 2">
            <a:extLst>
              <a:ext uri="{FF2B5EF4-FFF2-40B4-BE49-F238E27FC236}">
                <a16:creationId xmlns:a16="http://schemas.microsoft.com/office/drawing/2014/main" id="{194C619D-34F6-4A29-857A-D7600721872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88084" y="246187"/>
            <a:ext cx="7467304" cy="5614864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9517590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D9C089FD-3BC7-434F-810A-04F78AFC84D2}"/>
              </a:ext>
            </a:extLst>
          </p:cNvPr>
          <p:cNvCxnSpPr>
            <a:cxnSpLocks/>
          </p:cNvCxnSpPr>
          <p:nvPr userDrawn="1"/>
        </p:nvCxnSpPr>
        <p:spPr>
          <a:xfrm>
            <a:off x="-24055" y="1452565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F7AC837-D78F-424C-9FDC-C3A445A5E0B6}"/>
              </a:ext>
            </a:extLst>
          </p:cNvPr>
          <p:cNvCxnSpPr>
            <a:cxnSpLocks/>
          </p:cNvCxnSpPr>
          <p:nvPr userDrawn="1"/>
        </p:nvCxnSpPr>
        <p:spPr>
          <a:xfrm>
            <a:off x="1804745" y="1452565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2454442" y="1429119"/>
            <a:ext cx="9737558" cy="15383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o 18">
            <a:extLst>
              <a:ext uri="{FF2B5EF4-FFF2-40B4-BE49-F238E27FC236}">
                <a16:creationId xmlns:a16="http://schemas.microsoft.com/office/drawing/2014/main" id="{EC7CCE55-AF4E-4245-BFBC-DEC36E1D4A4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13A9D50-C6EA-F04C-BB84-891959D759F9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90B908-BCFE-FA4B-B5E3-36C62E088DE9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6D4A9D-D054-044B-8920-BE06A68ED267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43643B7-9DFD-8C46-881C-69B3D67CA91A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82D9D565-739D-4898-97BD-79EB8C7F91EC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20FADA3-E777-489C-976D-0B0C4FD31310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3651473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8DCE8039-0D05-4A75-878A-907B8D44B9E7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1402252-45E8-45B3-BA5E-DFA33A4547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300C883-1ACE-4AF3-9875-792A769588D5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75483D7-E612-43D2-9B0E-C69356C160DA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279C5F2-4C7F-4470-A44F-E8AD69AC9FA0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50611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16441-0F1F-453B-BACF-543CEDE2A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8430" y="1046163"/>
            <a:ext cx="5445369" cy="1114784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EC9302-80D9-4A88-8591-DE2D4BA1F91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08430" y="2506662"/>
            <a:ext cx="5445370" cy="3454523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accent1"/>
              </a:buClr>
              <a:defRPr sz="1800"/>
            </a:lvl1pPr>
            <a:lvl2pPr>
              <a:lnSpc>
                <a:spcPct val="100000"/>
              </a:lnSpc>
              <a:buClr>
                <a:schemeClr val="accent1"/>
              </a:buClr>
              <a:defRPr sz="1600"/>
            </a:lvl2pPr>
            <a:lvl3pPr>
              <a:lnSpc>
                <a:spcPct val="100000"/>
              </a:lnSpc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buClr>
                <a:schemeClr val="accent1"/>
              </a:buClr>
              <a:defRPr sz="1200"/>
            </a:lvl4pPr>
            <a:lvl5pPr>
              <a:lnSpc>
                <a:spcPct val="100000"/>
              </a:lnSpc>
              <a:buClr>
                <a:schemeClr val="accent1"/>
              </a:buClr>
              <a:defRPr sz="1200"/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8" name="Espaço Reservado para Conteúdo 16">
            <a:extLst>
              <a:ext uri="{FF2B5EF4-FFF2-40B4-BE49-F238E27FC236}">
                <a16:creationId xmlns:a16="http://schemas.microsoft.com/office/drawing/2014/main" id="{6AEAE6ED-58FA-4039-939A-E4032520CB3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 rtlCol="0"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 dirty="0"/>
              <a:t>Nome da sua empresa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4502AABE-45EB-48A5-AD25-47BD8B79DF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9045" y="0"/>
            <a:ext cx="5210175" cy="5961063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5679219" y="2286312"/>
            <a:ext cx="2196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8011876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8476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16441-0F1F-453B-BACF-543CEDE2A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1046163"/>
            <a:ext cx="5445369" cy="1114784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EC9302-80D9-4A88-8591-DE2D4BA1F91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416" y="2506662"/>
            <a:ext cx="5445370" cy="3454523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8" name="Espaço Reservado para Conteúdo 16">
            <a:extLst>
              <a:ext uri="{FF2B5EF4-FFF2-40B4-BE49-F238E27FC236}">
                <a16:creationId xmlns:a16="http://schemas.microsoft.com/office/drawing/2014/main" id="{6AEAE6ED-58FA-4039-939A-E4032520CB3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 rtlCol="0">
            <a:noAutofit/>
          </a:bodyPr>
          <a:lstStyle>
            <a:lvl1pPr marL="0" indent="0">
              <a:buNone/>
              <a:defRPr sz="1400" b="1" cap="all" baseline="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 dirty="0"/>
              <a:t>Nome da sua empresa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4502AABE-45EB-48A5-AD25-47BD8B79DF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19755" y="1"/>
            <a:ext cx="3430408" cy="4091942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-24056" y="2286312"/>
            <a:ext cx="2196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2289937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spaço Reservado para Imagem 9">
            <a:extLst>
              <a:ext uri="{FF2B5EF4-FFF2-40B4-BE49-F238E27FC236}">
                <a16:creationId xmlns:a16="http://schemas.microsoft.com/office/drawing/2014/main" id="{63A2A33D-4D91-454D-A35B-6DA97069EC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2186" y="555157"/>
            <a:ext cx="2649814" cy="4298197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1" name="Espaço Reservado para Imagem 9">
            <a:extLst>
              <a:ext uri="{FF2B5EF4-FFF2-40B4-BE49-F238E27FC236}">
                <a16:creationId xmlns:a16="http://schemas.microsoft.com/office/drawing/2014/main" id="{7EC67FB7-777C-473E-95B8-585AA8E6640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9754" y="4289110"/>
            <a:ext cx="3430407" cy="1672075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405895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a Image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3794663"/>
            <a:ext cx="10515600" cy="823232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IN" sz="3600" b="1" cap="all" baseline="0"/>
            </a:lvl1pPr>
          </a:lstStyle>
          <a:p>
            <a:pPr lvl="0" rtl="0"/>
            <a:r>
              <a:rPr lang="pt-BR" noProof="0" dirty="0"/>
              <a:t>TÍTULO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8BFC94-FFEC-4290-AC27-760323F21BA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39691"/>
            <a:ext cx="10515600" cy="1305379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800" b="0" cap="none" baseline="0" dirty="0" smtClean="0"/>
            </a:lvl1pPr>
          </a:lstStyle>
          <a:p>
            <a:pPr marL="228600" lvl="0" indent="-228600" rtl="0"/>
            <a:r>
              <a:rPr lang="pt-BR" noProof="0" dirty="0"/>
              <a:t>Editar o texto Mestre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A7389277-B3D3-4AEE-8BE0-0559A73969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13018"/>
          </a:xfrm>
          <a:solidFill>
            <a:schemeClr val="bg1">
              <a:lumMod val="8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5351690" y="3748188"/>
            <a:ext cx="1488621" cy="0"/>
          </a:xfrm>
          <a:prstGeom prst="line">
            <a:avLst/>
          </a:prstGeom>
          <a:ln w="139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ço Reservado para Conteúdo 16">
            <a:extLst>
              <a:ext uri="{FF2B5EF4-FFF2-40B4-BE49-F238E27FC236}">
                <a16:creationId xmlns:a16="http://schemas.microsoft.com/office/drawing/2014/main" id="{B34A1799-63F2-4B23-A188-7BAB23FB821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 rtlCol="0"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 dirty="0"/>
              <a:t>Nome da sua empresa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65844635-8274-49B1-BBEC-354A0872E526}"/>
              </a:ext>
            </a:extLst>
          </p:cNvPr>
          <p:cNvGrpSpPr/>
          <p:nvPr userDrawn="1"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54643C-5B30-4FC2-BFAC-4FD007AC9EC7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FDDB55-6BA5-4489-9E37-4A76254A5CD7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023CF8-2471-40A5-B2EF-E9BF4DF2C0E1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B0428F-5D1A-4CD3-BDA2-9CA7F5141455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27806385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237E7-A574-47D2-9624-D12F475605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246186"/>
            <a:ext cx="3206261" cy="1037492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pt-BR" noProof="0" dirty="0"/>
              <a:t>Título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2D9B6D-CE43-4FB1-87C0-D3565E7302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80986" y="2426274"/>
            <a:ext cx="3008434" cy="60108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9D73CD-EB11-4ED6-80CF-B68320D57E9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080986" y="3097702"/>
            <a:ext cx="3008434" cy="3091961"/>
          </a:xfrm>
        </p:spPr>
        <p:txBody>
          <a:bodyPr lIns="0" tIns="0" rIns="0" bIns="0" rtlCol="0">
            <a:no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10" name="Espaço Reservado para o Número do Slide 5">
            <a:extLst>
              <a:ext uri="{FF2B5EF4-FFF2-40B4-BE49-F238E27FC236}">
                <a16:creationId xmlns:a16="http://schemas.microsoft.com/office/drawing/2014/main" id="{99564622-96D9-48C4-BB60-87F3F7C8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1" name="Espaço Reservado para Conteúdo 16">
            <a:extLst>
              <a:ext uri="{FF2B5EF4-FFF2-40B4-BE49-F238E27FC236}">
                <a16:creationId xmlns:a16="http://schemas.microsoft.com/office/drawing/2014/main" id="{57889B18-CC7E-47A7-B83B-45D7871D298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 rtlCol="0">
            <a:noAutofit/>
          </a:bodyPr>
          <a:lstStyle>
            <a:lvl1pPr marL="0" indent="0">
              <a:buNone/>
              <a:defRPr sz="1400" b="1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 dirty="0"/>
              <a:t>Nome da sua empresa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A6A27954-3A0E-430B-AD48-05A3F3278D70}"/>
              </a:ext>
            </a:extLst>
          </p:cNvPr>
          <p:cNvGrpSpPr/>
          <p:nvPr userDrawn="1"/>
        </p:nvGrpSpPr>
        <p:grpSpPr>
          <a:xfrm>
            <a:off x="-24056" y="1452564"/>
            <a:ext cx="3385227" cy="134113"/>
            <a:chOff x="-24055" y="1452565"/>
            <a:chExt cx="2374534" cy="0"/>
          </a:xfrm>
        </p:grpSpPr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D9C089FD-3BC7-434F-810A-04F78AFC84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4055" y="1452565"/>
              <a:ext cx="171783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EF7AC837-D78F-424C-9FDC-C3A445A5E0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804745" y="1452565"/>
              <a:ext cx="545734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831C4EF-58CF-4AEC-9F81-CB38D946A457}"/>
              </a:ext>
            </a:extLst>
          </p:cNvPr>
          <p:cNvCxnSpPr>
            <a:cxnSpLocks/>
          </p:cNvCxnSpPr>
          <p:nvPr userDrawn="1"/>
        </p:nvCxnSpPr>
        <p:spPr>
          <a:xfrm flipV="1">
            <a:off x="3639489" y="421045"/>
            <a:ext cx="0" cy="5768619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id="{A09F60F9-61AE-4464-B369-1CF86DB708D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870582" y="2426274"/>
            <a:ext cx="3008434" cy="60108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0" name="Espaço reservado para conteúdo 3">
            <a:extLst>
              <a:ext uri="{FF2B5EF4-FFF2-40B4-BE49-F238E27FC236}">
                <a16:creationId xmlns:a16="http://schemas.microsoft.com/office/drawing/2014/main" id="{124CEF01-2C7C-4568-8A45-5F5A058ECFC1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870582" y="3097702"/>
            <a:ext cx="3008434" cy="3091961"/>
          </a:xfrm>
        </p:spPr>
        <p:txBody>
          <a:bodyPr lIns="0" tIns="0" rIns="0" bIns="0" rtlCol="0">
            <a:no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3" name="Espaço Reservado para Imagem 8">
            <a:extLst>
              <a:ext uri="{FF2B5EF4-FFF2-40B4-BE49-F238E27FC236}">
                <a16:creationId xmlns:a16="http://schemas.microsoft.com/office/drawing/2014/main" id="{BAF86618-E012-4E70-91E3-A72E71C63E6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080986" y="1676296"/>
            <a:ext cx="587932" cy="587932"/>
          </a:xfrm>
          <a:noFill/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Ícone aqui</a:t>
            </a:r>
          </a:p>
        </p:txBody>
      </p:sp>
      <p:sp>
        <p:nvSpPr>
          <p:cNvPr id="24" name="Espaço Reservado para Imagem 8">
            <a:extLst>
              <a:ext uri="{FF2B5EF4-FFF2-40B4-BE49-F238E27FC236}">
                <a16:creationId xmlns:a16="http://schemas.microsoft.com/office/drawing/2014/main" id="{4FF378B9-734E-4C43-836C-CB80566DDB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868008" y="1676296"/>
            <a:ext cx="587932" cy="587932"/>
          </a:xfrm>
          <a:noFill/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Ícone aqui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F366940-FB5E-4B76-8829-80C14F137B3A}"/>
              </a:ext>
            </a:extLst>
          </p:cNvPr>
          <p:cNvSpPr/>
          <p:nvPr userDrawn="1"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486FFB-46EF-4E74-BFFF-7ED054DB0D9C}"/>
              </a:ext>
            </a:extLst>
          </p:cNvPr>
          <p:cNvSpPr/>
          <p:nvPr userDrawn="1"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9" name="Espaço Reservado para Texto 2">
            <a:extLst>
              <a:ext uri="{FF2B5EF4-FFF2-40B4-BE49-F238E27FC236}">
                <a16:creationId xmlns:a16="http://schemas.microsoft.com/office/drawing/2014/main" id="{76F2CCF2-293A-49CA-B2A9-134BB5DEF98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080985" y="480157"/>
            <a:ext cx="6944563" cy="823912"/>
          </a:xfrm>
        </p:spPr>
        <p:txBody>
          <a:bodyPr lIns="0" tIns="0" rIns="0" bIns="0" rtlCol="0" anchor="ctr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6D35CCD2-B73F-944C-B572-7FBFC7DE22E4}"/>
              </a:ext>
            </a:extLst>
          </p:cNvPr>
          <p:cNvGrpSpPr/>
          <p:nvPr userDrawn="1"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D8F78D8-558F-3540-A5F4-B1AD8942B341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F8F621A-F298-2B48-B7E0-8D9BEE8AA763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17A3A3B-82AE-0A46-AE32-9B111F975BDB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F206CE3-6B94-C340-8BA3-A2A4E407E499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1905163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ia Imagem Vertical Rox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A7389277-B3D3-4AEE-8BE0-0559A73969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16488" y="0"/>
            <a:ext cx="6875511" cy="6858000"/>
          </a:xfrm>
          <a:solidFill>
            <a:schemeClr val="bg1">
              <a:lumMod val="8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536DA47-61AF-4CF1-8DF3-3721934D13E3}"/>
              </a:ext>
            </a:extLst>
          </p:cNvPr>
          <p:cNvSpPr/>
          <p:nvPr userDrawn="1"/>
        </p:nvSpPr>
        <p:spPr>
          <a:xfrm>
            <a:off x="0" y="0"/>
            <a:ext cx="5316488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56FD760-FBDC-4410-A039-469F7931D3A3}"/>
              </a:ext>
            </a:extLst>
          </p:cNvPr>
          <p:cNvSpPr/>
          <p:nvPr userDrawn="1"/>
        </p:nvSpPr>
        <p:spPr>
          <a:xfrm>
            <a:off x="831850" y="1723292"/>
            <a:ext cx="5307246" cy="3745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D44E22-137C-4913-A29E-04F82EA87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651" y="1087907"/>
            <a:ext cx="4468698" cy="1444275"/>
          </a:xfrm>
        </p:spPr>
        <p:txBody>
          <a:bodyPr vert="horz" lIns="91440" tIns="792000" rIns="91440" bIns="45720" rtlCol="0" anchor="t">
            <a:noAutofit/>
          </a:bodyPr>
          <a:lstStyle>
            <a:lvl1pPr algn="l">
              <a:defRPr lang="en-IN" sz="3600" b="1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 dirty="0"/>
              <a:t>TÍTULO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8BFC94-FFEC-4290-AC27-760323F21BA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68711" y="2552611"/>
            <a:ext cx="4097778" cy="1992819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sz="1800" b="0" cap="none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pt-BR" noProof="0" dirty="0"/>
              <a:t>Editar estilos de texto Mestre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44139FA-A83B-432B-9C7C-26634F46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D93E40EC-FFAE-4BC0-932E-60CC9A1785C0}"/>
              </a:ext>
            </a:extLst>
          </p:cNvPr>
          <p:cNvCxnSpPr>
            <a:cxnSpLocks/>
          </p:cNvCxnSpPr>
          <p:nvPr userDrawn="1"/>
        </p:nvCxnSpPr>
        <p:spPr>
          <a:xfrm>
            <a:off x="454991" y="1620451"/>
            <a:ext cx="228820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ço Reservado para Conteúdo 16">
            <a:extLst>
              <a:ext uri="{FF2B5EF4-FFF2-40B4-BE49-F238E27FC236}">
                <a16:creationId xmlns:a16="http://schemas.microsoft.com/office/drawing/2014/main" id="{B34A1799-63F2-4B23-A188-7BAB23FB821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416" y="6462713"/>
            <a:ext cx="2262187" cy="249237"/>
          </a:xfrm>
        </p:spPr>
        <p:txBody>
          <a:bodyPr rtlCol="0">
            <a:no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 dirty="0"/>
              <a:t>Nome da sua empresa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C5F2EA84-5150-479B-86D5-F4BAE1263488}"/>
              </a:ext>
            </a:extLst>
          </p:cNvPr>
          <p:cNvGrpSpPr/>
          <p:nvPr userDrawn="1"/>
        </p:nvGrpSpPr>
        <p:grpSpPr>
          <a:xfrm flipH="1">
            <a:off x="1130928" y="4803540"/>
            <a:ext cx="3616779" cy="3522776"/>
            <a:chOff x="2555621" y="3917613"/>
            <a:chExt cx="3616779" cy="352277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0699C4B-8D8E-47E2-A0C5-D71C25ABAC72}"/>
                </a:ext>
              </a:extLst>
            </p:cNvPr>
            <p:cNvSpPr/>
            <p:nvPr userDrawn="1"/>
          </p:nvSpPr>
          <p:spPr>
            <a:xfrm>
              <a:off x="2874028" y="4142017"/>
              <a:ext cx="3298372" cy="3298372"/>
            </a:xfrm>
            <a:prstGeom prst="ellipse">
              <a:avLst/>
            </a:prstGeom>
            <a:noFill/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F607AB9-31A7-4B79-9AFE-0DFDB792E20C}"/>
                </a:ext>
              </a:extLst>
            </p:cNvPr>
            <p:cNvSpPr/>
            <p:nvPr userDrawn="1"/>
          </p:nvSpPr>
          <p:spPr>
            <a:xfrm>
              <a:off x="2555621" y="3917613"/>
              <a:ext cx="1268186" cy="1268186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174930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CABAC-B403-4354-A27F-4C38B08C1D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12885" y="2704121"/>
            <a:ext cx="6556248" cy="750278"/>
          </a:xfrm>
        </p:spPr>
        <p:txBody>
          <a:bodyPr rtlCol="0"/>
          <a:lstStyle>
            <a:lvl1pPr>
              <a:defRPr lang="en-US" sz="4800" b="1" kern="1200" cap="all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r>
              <a:rPr lang="pt-BR" noProof="0" dirty="0"/>
              <a:t>Obrigado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7B88E691-2262-43F7-BCD3-55082BD16FF5}" type="datetime1">
              <a:rPr lang="pt-BR" noProof="0" smtClean="0"/>
              <a:t>05/08/2022</a:t>
            </a:fld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3760408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F0C7F772-E2DA-4B13-AC2E-28A0EE6D84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24363" cy="6858000"/>
          </a:xfr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pic>
        <p:nvPicPr>
          <p:cNvPr id="23" name="Gráfico 22" descr="Envelope">
            <a:extLst>
              <a:ext uri="{FF2B5EF4-FFF2-40B4-BE49-F238E27FC236}">
                <a16:creationId xmlns:a16="http://schemas.microsoft.com/office/drawing/2014/main" id="{3C32C7E5-809C-4E12-8962-1B868951E6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34803" y="4029040"/>
            <a:ext cx="469232" cy="469232"/>
          </a:xfrm>
          <a:prstGeom prst="rect">
            <a:avLst/>
          </a:prstGeom>
        </p:spPr>
      </p:pic>
      <p:sp>
        <p:nvSpPr>
          <p:cNvPr id="34" name="Subtítulo 2">
            <a:extLst>
              <a:ext uri="{FF2B5EF4-FFF2-40B4-BE49-F238E27FC236}">
                <a16:creationId xmlns:a16="http://schemas.microsoft.com/office/drawing/2014/main" id="{31AD270F-1692-4526-B979-6B5945A20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6809" y="4126311"/>
            <a:ext cx="3640478" cy="433938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0" cap="none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39" name="Espaço Reservado para Conteúdo 38">
            <a:extLst>
              <a:ext uri="{FF2B5EF4-FFF2-40B4-BE49-F238E27FC236}">
                <a16:creationId xmlns:a16="http://schemas.microsoft.com/office/drawing/2014/main" id="{382940E6-7963-411F-B35A-57121171A98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408614" y="4836222"/>
            <a:ext cx="3638674" cy="4539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800" b="0" cap="none" baseline="0" dirty="0" smtClean="0"/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en-IN" sz="1600" dirty="0"/>
            </a:lvl5pPr>
          </a:lstStyle>
          <a:p>
            <a:pPr marL="228600" lvl="0" indent="-228600" rtl="0"/>
            <a:r>
              <a:rPr lang="pt-BR" noProof="0" dirty="0"/>
              <a:t>Editar estilos de texto Mestre</a:t>
            </a:r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1F8FC2D7-B114-3444-8684-995FC4D6D459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EE45073-ED8E-0544-85FA-9AF5A478417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8BAF06E-A8A8-484C-8F6C-E42EDC46BBCB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86EB62D-13C7-6E43-9D98-B706D2B9ADDF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5CF3453-ED5A-024D-8815-C08EFA13D1A6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pic>
        <p:nvPicPr>
          <p:cNvPr id="3" name="Gráfico 2" descr="Link">
            <a:extLst>
              <a:ext uri="{FF2B5EF4-FFF2-40B4-BE49-F238E27FC236}">
                <a16:creationId xmlns:a16="http://schemas.microsoft.com/office/drawing/2014/main" id="{16E3F5A0-978F-8D46-BBFB-19A7F7883D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152" y="4809677"/>
            <a:ext cx="542081" cy="54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597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582E5-8FA2-4056-805F-EF36F70668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86300" y="2726872"/>
            <a:ext cx="7233557" cy="832077"/>
          </a:xfrm>
        </p:spPr>
        <p:txBody>
          <a:bodyPr rtlCol="0" anchor="b">
            <a:normAutofit/>
          </a:bodyPr>
          <a:lstStyle>
            <a:lvl1pPr algn="l">
              <a:defRPr sz="4800" b="1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085D6F-874B-44F8-B241-51EF13CA9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6300" y="3569380"/>
            <a:ext cx="7233557" cy="365125"/>
          </a:xfrm>
        </p:spPr>
        <p:txBody>
          <a:bodyPr lIns="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DE5D2F-535D-4D7C-9BE1-84BFEC7A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4C79FB0A-278F-4197-AE93-1012E94298E8}" type="datetime1">
              <a:rPr lang="pt-BR" noProof="0" smtClean="0"/>
              <a:t>05/08/2022</a:t>
            </a:fld>
            <a:endParaRPr lang="pt-BR" noProof="0" dirty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4363625-95D4-4DF0-A1AA-D060728EC426}"/>
              </a:ext>
            </a:extLst>
          </p:cNvPr>
          <p:cNvCxnSpPr>
            <a:cxnSpLocks/>
          </p:cNvCxnSpPr>
          <p:nvPr userDrawn="1"/>
        </p:nvCxnSpPr>
        <p:spPr>
          <a:xfrm>
            <a:off x="4827813" y="4082142"/>
            <a:ext cx="148862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o 7">
            <a:extLst>
              <a:ext uri="{FF2B5EF4-FFF2-40B4-BE49-F238E27FC236}">
                <a16:creationId xmlns:a16="http://schemas.microsoft.com/office/drawing/2014/main" id="{ECBCF8A4-C2B4-4945-8D79-C9D46B7FBECB}"/>
              </a:ext>
            </a:extLst>
          </p:cNvPr>
          <p:cNvGrpSpPr/>
          <p:nvPr userDrawn="1"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9C2256-8A0F-4625-86F0-FB439F3EAD4E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3CF488-6D31-4B63-A3C6-C4D838C23FCE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2985B6-7260-445A-A580-6993E0DEBFD9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BC682E1-4E5D-4006-81EA-550DD98166E4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47953C80-71A5-4AA2-AEAD-21948D1AA6DC}"/>
              </a:ext>
            </a:extLst>
          </p:cNvPr>
          <p:cNvSpPr/>
          <p:nvPr userDrawn="1"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4582D1-F710-4E2F-9868-CB89116D5932}"/>
              </a:ext>
            </a:extLst>
          </p:cNvPr>
          <p:cNvSpPr/>
          <p:nvPr userDrawn="1"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25F8A1A8-E078-4836-ABD1-CD4E75BBF58F}"/>
              </a:ext>
            </a:extLst>
          </p:cNvPr>
          <p:cNvSpPr/>
          <p:nvPr userDrawn="1"/>
        </p:nvSpPr>
        <p:spPr>
          <a:xfrm>
            <a:off x="0" y="0"/>
            <a:ext cx="4424363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617753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2C89B828-B338-413C-B008-0A8566F4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5384" y="6463207"/>
            <a:ext cx="2743200" cy="249385"/>
          </a:xfrm>
        </p:spPr>
        <p:txBody>
          <a:bodyPr rtlCol="0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8888A4FD-81F4-4588-9E6D-70E57577D8BF}"/>
              </a:ext>
            </a:extLst>
          </p:cNvPr>
          <p:cNvCxnSpPr>
            <a:cxnSpLocks/>
          </p:cNvCxnSpPr>
          <p:nvPr userDrawn="1"/>
        </p:nvCxnSpPr>
        <p:spPr>
          <a:xfrm>
            <a:off x="5679220" y="2286312"/>
            <a:ext cx="171783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CF1D2ED-7B25-4251-BF07-47FBAA534810}"/>
              </a:ext>
            </a:extLst>
          </p:cNvPr>
          <p:cNvGrpSpPr/>
          <p:nvPr userDrawn="1"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97537E-DF51-4990-9447-2DAE98ABC683}"/>
                </a:ext>
              </a:extLst>
            </p:cNvPr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99CAB5-81F4-4EA8-8B36-4A70C59861FD}"/>
                </a:ext>
              </a:extLst>
            </p:cNvPr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6AADF9A-A507-4453-8CE3-3F78BB303FA4}"/>
                </a:ext>
              </a:extLst>
            </p:cNvPr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3AA69F-C4B8-479C-9F0F-69C184D0611F}"/>
                </a:ext>
              </a:extLst>
            </p:cNvPr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725921A-0ED5-431E-899C-28A6920B5029}"/>
              </a:ext>
            </a:extLst>
          </p:cNvPr>
          <p:cNvSpPr/>
          <p:nvPr userDrawn="1"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8B169A-8A2F-4425-A9A1-1B828428B434}"/>
              </a:ext>
            </a:extLst>
          </p:cNvPr>
          <p:cNvSpPr/>
          <p:nvPr userDrawn="1"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43B45974-F6C7-40D3-9399-E05FA19C565E}"/>
              </a:ext>
            </a:extLst>
          </p:cNvPr>
          <p:cNvCxnSpPr>
            <a:cxnSpLocks/>
          </p:cNvCxnSpPr>
          <p:nvPr userDrawn="1"/>
        </p:nvCxnSpPr>
        <p:spPr>
          <a:xfrm>
            <a:off x="7508020" y="2286312"/>
            <a:ext cx="545734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ângulo 18">
            <a:extLst>
              <a:ext uri="{FF2B5EF4-FFF2-40B4-BE49-F238E27FC236}">
                <a16:creationId xmlns:a16="http://schemas.microsoft.com/office/drawing/2014/main" id="{9A55704E-D515-4774-90C6-5F887DDAE55E}"/>
              </a:ext>
            </a:extLst>
          </p:cNvPr>
          <p:cNvSpPr/>
          <p:nvPr userDrawn="1"/>
        </p:nvSpPr>
        <p:spPr>
          <a:xfrm>
            <a:off x="469044" y="1"/>
            <a:ext cx="5210176" cy="5961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84878778-0299-471F-A4C9-D0C1E82ED8D2}"/>
              </a:ext>
            </a:extLst>
          </p:cNvPr>
          <p:cNvCxnSpPr>
            <a:cxnSpLocks/>
          </p:cNvCxnSpPr>
          <p:nvPr userDrawn="1"/>
        </p:nvCxnSpPr>
        <p:spPr>
          <a:xfrm>
            <a:off x="1001746" y="1290512"/>
            <a:ext cx="148862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>
            <a:extLst>
              <a:ext uri="{FF2B5EF4-FFF2-40B4-BE49-F238E27FC236}">
                <a16:creationId xmlns:a16="http://schemas.microsoft.com/office/drawing/2014/main" id="{E39D1C78-6110-4052-8455-7E7893F7F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466" y="1276857"/>
            <a:ext cx="4097778" cy="1255325"/>
          </a:xfrm>
        </p:spPr>
        <p:txBody>
          <a:bodyPr rtlCol="0"/>
          <a:lstStyle>
            <a:lvl1pPr>
              <a:defRPr lang="en-US" sz="3600" b="1" kern="1200" cap="all" baseline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E3405997-7AE2-4C6E-8A7D-735F58A49D1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5467" y="2620651"/>
            <a:ext cx="4097778" cy="1933681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0" cap="none" baseline="0">
                <a:solidFill>
                  <a:schemeClr val="bg1"/>
                </a:solidFill>
              </a:defRPr>
            </a:lvl1pPr>
          </a:lstStyle>
          <a:p>
            <a:pPr lvl="0" rtl="0">
              <a:lnSpc>
                <a:spcPct val="100000"/>
              </a:lnSpc>
              <a:buNone/>
            </a:pPr>
            <a:r>
              <a:rPr lang="pt-BR" noProof="0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9315337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40D79E1-5F46-41CA-85E7-44C2A6C62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rtl="0"/>
            <a:r>
              <a:rPr lang="pt-BR" noProof="0" dirty="0"/>
              <a:t>CLIQUE PARA EDITAR O ESTILO DO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B0B511-05FD-459E-AC79-A87540961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32B635-1E22-483C-94B9-F587908DE6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6DB98321-594C-4030-A2B0-3492F77EE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5384" y="6463207"/>
            <a:ext cx="2743200" cy="258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 rtl="0"/>
            <a:fld id="{48BB047D-A6CD-43AB-96F0-683C726B586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5365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62" r:id="rId5"/>
    <p:sldLayoutId id="2147483660" r:id="rId6"/>
    <p:sldLayoutId id="2147483663" r:id="rId7"/>
    <p:sldLayoutId id="2147483667" r:id="rId8"/>
    <p:sldLayoutId id="2147483668" r:id="rId9"/>
    <p:sldLayoutId id="2147483666" r:id="rId10"/>
    <p:sldLayoutId id="2147483669" r:id="rId11"/>
    <p:sldLayoutId id="2147483670" r:id="rId12"/>
    <p:sldLayoutId id="2147483671" r:id="rId13"/>
    <p:sldLayoutId id="2147483672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0359CD-8DFF-4AF2-B957-630ED2A60E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 sz="4100" dirty="0"/>
              <a:t>QUAL OBJETIVO DO GITHUB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FCB68CCA-64C6-38F4-F73C-33E8D91D70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1890" r="31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406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939EAE20-443B-4528-BBD6-32BD19163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39691"/>
            <a:ext cx="10515600" cy="1436418"/>
          </a:xfrm>
        </p:spPr>
        <p:txBody>
          <a:bodyPr rtlCol="0"/>
          <a:lstStyle/>
          <a:p>
            <a:pPr rtl="0"/>
            <a:r>
              <a:rPr lang="pt-BR" dirty="0"/>
              <a:t>O GitHub é usado principalmente para armazenar repositórios, que são as "localizações" dos arquivos de um determinado projeto. Os usuários podem criar projetos com base em outros já existentes e editá-los à sua maneira — é assim, por exemplo, que múltiplos desenvolvedores se ajudam em um mesmo projeto.</a:t>
            </a:r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378E833-4562-4660-94DC-D642C584CBF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pt-BR" dirty="0" err="1"/>
              <a:t>github</a:t>
            </a:r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28341D9-3B78-467A-9828-B85D230F5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8BB047D-A6CD-43AB-96F0-683C726B586B}" type="slidenum">
              <a:rPr lang="pt-BR" smtClean="0"/>
              <a:pPr/>
              <a:t>2</a:t>
            </a:fld>
            <a:endParaRPr lang="pt-BR" dirty="0"/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25C7E9C7-28E4-1B86-29C1-908B9E13B2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2939" b="229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4545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B0607DA8-6843-427B-8234-C58238E1E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54" y="998260"/>
            <a:ext cx="4468698" cy="1444275"/>
          </a:xfrm>
        </p:spPr>
        <p:txBody>
          <a:bodyPr rtlCol="0"/>
          <a:lstStyle/>
          <a:p>
            <a:pPr rtl="0"/>
            <a:r>
              <a:rPr lang="pt-BR" sz="1800" dirty="0"/>
              <a:t>O GitHub é o maior repositório de dados compartilhado do mundo, com 28 milhões de usuários atualmente. 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9A41760-72CD-4C84-9570-EE30C5126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711" y="2552611"/>
            <a:ext cx="4097778" cy="3490742"/>
          </a:xfrm>
        </p:spPr>
        <p:txBody>
          <a:bodyPr rtlCol="0"/>
          <a:lstStyle/>
          <a:p>
            <a:pPr rtl="0"/>
            <a:r>
              <a:rPr lang="pt-BR" dirty="0"/>
              <a:t>É uma plataforma majoritariamente usada por desenvolvedores, pois permite uma hospedagem prática de código-fonte e arquivos em nuvem. </a:t>
            </a:r>
          </a:p>
          <a:p>
            <a:pPr rtl="0"/>
            <a:r>
              <a:rPr lang="pt-BR" dirty="0"/>
              <a:t>Esses arquivos ficam disponíveis para quem receber permissão, em qualquer lugar do mundo, o que é essencial agora em que o trabalho remoto é o mais comum. 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2BA88AF-DB8A-4271-84BF-A8EFA98F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8BB047D-A6CD-43AB-96F0-683C726B586B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F98913-A206-DBE2-1854-6E1E6C67E7D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pt-BR" dirty="0"/>
              <a:t>GITHUB</a:t>
            </a:r>
          </a:p>
        </p:txBody>
      </p:sp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16484FAA-D2F4-4FB7-03A6-3B3DE9576F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038" r="210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04152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DE42C9A-B4DC-4A46-A073-8421E387B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8430" y="2352310"/>
            <a:ext cx="6283570" cy="3454523"/>
          </a:xfrm>
        </p:spPr>
        <p:txBody>
          <a:bodyPr rtlCol="0"/>
          <a:lstStyle/>
          <a:p>
            <a:pPr marL="0" indent="0" rtl="0">
              <a:buNone/>
            </a:pPr>
            <a:r>
              <a:rPr lang="pt-BR" sz="1800" dirty="0"/>
              <a:t>Reduzindo o número de vulnerabilidades: Isso pode ser geral ou porque sua empresa foi recentemente afetada por uma vulnerabilidade significativa que você acredita que poderia ter sido prevenida por uma ferramenta como o GHAS. </a:t>
            </a:r>
          </a:p>
          <a:p>
            <a:pPr marL="0" indent="0" rtl="0">
              <a:buNone/>
            </a:pPr>
            <a:r>
              <a:rPr lang="pt-BR" sz="1800" dirty="0"/>
              <a:t>Identificando repositórios de alto risco: Algumas empresas simplesmente querem localizar repositórios que contêm o maior risco, permitir que reduzam os riscos, remediando vulnerabilidades. </a:t>
            </a:r>
          </a:p>
          <a:p>
            <a:pPr marL="0" indent="0" rtl="0">
              <a:buNone/>
            </a:pPr>
            <a:r>
              <a:rPr lang="pt-BR" sz="1800" dirty="0"/>
              <a:t>Aumentando as taxas de remediação: Para evitar a acumulação de dívida de segurança, você pode desejar levar o desenvolvedor à adoção de conclusões e garantir que essas vulnerabilidades sejam corrigidas em tempo oportuno.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88E3AC1-D7A5-40C2-92D8-C386497C901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pt-BR" dirty="0" err="1"/>
              <a:t>github</a:t>
            </a:r>
            <a:endParaRPr lang="pt-BR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2888EF7-DDB5-41D0-A1B0-B012ABC94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8BB047D-A6CD-43AB-96F0-683C726B586B}" type="slidenum">
              <a:rPr lang="pt-BR" smtClean="0"/>
              <a:pPr/>
              <a:t>4</a:t>
            </a:fld>
            <a:endParaRPr lang="pt-BR" dirty="0"/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AE6960AC-89A4-E475-42A3-D940EDAB210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57" r="270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6963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9BC3F2-B4B0-476E-B1B8-BF10CC2FF5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6" y="2506662"/>
            <a:ext cx="5193322" cy="3454523"/>
          </a:xfrm>
        </p:spPr>
        <p:txBody>
          <a:bodyPr rtlCol="0"/>
          <a:lstStyle/>
          <a:p>
            <a:pPr marL="0" indent="0" rtl="0">
              <a:buNone/>
            </a:pPr>
            <a:r>
              <a:rPr lang="pt-BR" sz="1800" dirty="0"/>
              <a:t>oferece diversas funcionalidades extras aplicadas ao </a:t>
            </a:r>
            <a:r>
              <a:rPr lang="pt-BR" sz="1800" dirty="0" err="1"/>
              <a:t>git</a:t>
            </a:r>
            <a:r>
              <a:rPr lang="pt-BR" sz="1800" dirty="0"/>
              <a:t>. Resumindo, você poderá usar gratuitamente o </a:t>
            </a:r>
            <a:r>
              <a:rPr lang="pt-BR" sz="1800" dirty="0" err="1"/>
              <a:t>github</a:t>
            </a:r>
            <a:r>
              <a:rPr lang="pt-BR" sz="1800" dirty="0"/>
              <a:t> para hospedar seus projetos pessoais. Além disso, quase todos os projetos/frameworks/bibliotecas sobre desenvolvimento open </a:t>
            </a:r>
            <a:r>
              <a:rPr lang="pt-BR" sz="1800" dirty="0" err="1"/>
              <a:t>source</a:t>
            </a:r>
            <a:r>
              <a:rPr lang="pt-BR" sz="1800" dirty="0"/>
              <a:t> estão no </a:t>
            </a:r>
            <a:r>
              <a:rPr lang="pt-BR" sz="1800" dirty="0" err="1"/>
              <a:t>github</a:t>
            </a:r>
            <a:r>
              <a:rPr lang="pt-BR" sz="1800" dirty="0"/>
              <a:t>, e você pode acompanhá-los através de novas versões, contribuir informando bugs ou até mesmo enviando código e correções.</a:t>
            </a:r>
          </a:p>
        </p:txBody>
      </p:sp>
      <p:sp>
        <p:nvSpPr>
          <p:cNvPr id="9" name="Espaço Reservado para Conteúdo 17">
            <a:extLst>
              <a:ext uri="{FF2B5EF4-FFF2-40B4-BE49-F238E27FC236}">
                <a16:creationId xmlns:a16="http://schemas.microsoft.com/office/drawing/2014/main" id="{16AB4084-5C09-D047-AB9C-BB58097252D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pt-BR" dirty="0" err="1"/>
              <a:t>github</a:t>
            </a:r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63354ADE-29EB-4797-9A6F-40ABDA20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8BB047D-A6CD-43AB-96F0-683C726B586B}" type="slidenum">
              <a:rPr lang="pt-BR" smtClean="0"/>
              <a:pPr/>
              <a:t>5</a:t>
            </a:fld>
            <a:endParaRPr lang="pt-BR" dirty="0"/>
          </a:p>
        </p:txBody>
      </p:sp>
      <p:pic>
        <p:nvPicPr>
          <p:cNvPr id="25" name="Espaço Reservado para Imagem 24">
            <a:extLst>
              <a:ext uri="{FF2B5EF4-FFF2-40B4-BE49-F238E27FC236}">
                <a16:creationId xmlns:a16="http://schemas.microsoft.com/office/drawing/2014/main" id="{1C78A621-A8D4-3655-93D4-F52E65469B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6424" r="26424"/>
          <a:stretch>
            <a:fillRect/>
          </a:stretch>
        </p:blipFill>
        <p:spPr/>
      </p:pic>
      <p:pic>
        <p:nvPicPr>
          <p:cNvPr id="30" name="Espaço Reservado para Imagem 29">
            <a:extLst>
              <a:ext uri="{FF2B5EF4-FFF2-40B4-BE49-F238E27FC236}">
                <a16:creationId xmlns:a16="http://schemas.microsoft.com/office/drawing/2014/main" id="{2602B164-E35C-B171-F1A9-918840A4AB9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t="6574" b="6574"/>
          <a:stretch>
            <a:fillRect/>
          </a:stretch>
        </p:blipFill>
        <p:spPr/>
      </p:pic>
      <p:pic>
        <p:nvPicPr>
          <p:cNvPr id="27" name="Espaço Reservado para Imagem 26">
            <a:extLst>
              <a:ext uri="{FF2B5EF4-FFF2-40B4-BE49-F238E27FC236}">
                <a16:creationId xmlns:a16="http://schemas.microsoft.com/office/drawing/2014/main" id="{20C11D27-6303-4997-1A59-19A3C65A866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32660" r="326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0821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9DD519AC-7392-4C53-9E3F-08F1208BC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Obrigado</a:t>
            </a:r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9A294210-0A3A-40B7-8019-FDFD9DA759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pt-BR" dirty="0"/>
              <a:t>Lucas Alves, Liana Vitória, Bruna Natália, </a:t>
            </a:r>
            <a:r>
              <a:rPr lang="pt-BR" b="0" i="0" dirty="0" err="1">
                <a:effectLst/>
              </a:rPr>
              <a:t>Kailane</a:t>
            </a:r>
            <a:r>
              <a:rPr lang="pt-BR" b="0" i="0" dirty="0">
                <a:effectLst/>
              </a:rPr>
              <a:t> </a:t>
            </a:r>
            <a:r>
              <a:rPr lang="pt-BR" b="0" i="0" dirty="0" err="1">
                <a:effectLst/>
              </a:rPr>
              <a:t>Ketily</a:t>
            </a:r>
            <a:r>
              <a:rPr lang="pt-BR" dirty="0"/>
              <a:t>, </a:t>
            </a:r>
            <a:r>
              <a:rPr lang="pt-BR" dirty="0">
                <a:latin typeface="+mj-lt"/>
              </a:rPr>
              <a:t>H</a:t>
            </a:r>
            <a:r>
              <a:rPr lang="pt-BR" b="0" i="0" dirty="0">
                <a:effectLst/>
                <a:latin typeface="+mj-lt"/>
              </a:rPr>
              <a:t>eloisa Rafaelle.</a:t>
            </a:r>
            <a:endParaRPr lang="pt-BR" dirty="0">
              <a:latin typeface="+mj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FDB40A7-C4D6-FF89-35BB-39402D33DB3D}"/>
              </a:ext>
            </a:extLst>
          </p:cNvPr>
          <p:cNvSpPr/>
          <p:nvPr/>
        </p:nvSpPr>
        <p:spPr>
          <a:xfrm>
            <a:off x="4625788" y="3818965"/>
            <a:ext cx="781021" cy="19991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2DC69E90-0092-BE33-9384-A9BB88DEAD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6962" b="26962"/>
          <a:stretch>
            <a:fillRect/>
          </a:stretch>
        </p:blipFill>
        <p:spPr>
          <a:xfrm>
            <a:off x="0" y="0"/>
            <a:ext cx="12192000" cy="2160588"/>
          </a:xfrm>
        </p:spPr>
      </p:pic>
    </p:spTree>
    <p:extLst>
      <p:ext uri="{BB962C8B-B14F-4D97-AF65-F5344CB8AC3E}">
        <p14:creationId xmlns:p14="http://schemas.microsoft.com/office/powerpoint/2010/main" val="10440434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030A0"/>
      </a:accent1>
      <a:accent2>
        <a:srgbClr val="404040"/>
      </a:accent2>
      <a:accent3>
        <a:srgbClr val="7F7F7F"/>
      </a:accent3>
      <a:accent4>
        <a:srgbClr val="C7A2E3"/>
      </a:accent4>
      <a:accent5>
        <a:srgbClr val="48A1FA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7492_TF33468121.potx" id="{402D0DD1-23F5-4E74-8C2F-940888217207}" vid="{63DDC7D4-1F96-4A10-92B4-5969931E14E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46D58D-B27D-4B23-AEA1-AE974AB622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0CE401-796E-4493-905E-4DDA5AF62AB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2949B46-24C4-420B-AB49-DDC88FEB99B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Costeira</Template>
  <TotalTime>22</TotalTime>
  <Words>318</Words>
  <Application>Microsoft Office PowerPoint</Application>
  <PresentationFormat>Widescreen</PresentationFormat>
  <Paragraphs>25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9" baseType="lpstr">
      <vt:lpstr>Arial</vt:lpstr>
      <vt:lpstr>Calibri</vt:lpstr>
      <vt:lpstr>Tema do Office</vt:lpstr>
      <vt:lpstr>QUAL OBJETIVO DO GITHUB</vt:lpstr>
      <vt:lpstr>Apresentação do PowerPoint</vt:lpstr>
      <vt:lpstr>O GitHub é o maior repositório de dados compartilhado do mundo, com 28 milhões de usuários atualmente. </vt:lpstr>
      <vt:lpstr>Apresentação do PowerPoint</vt:lpstr>
      <vt:lpstr>Apresentação do PowerPoint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da apresentação aqui</dc:title>
  <dc:creator>Liana Cabral</dc:creator>
  <cp:lastModifiedBy>Aluno</cp:lastModifiedBy>
  <cp:revision>2</cp:revision>
  <dcterms:created xsi:type="dcterms:W3CDTF">2022-08-03T20:11:18Z</dcterms:created>
  <dcterms:modified xsi:type="dcterms:W3CDTF">2022-08-05T12:45:34Z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